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1"/>
  </p:notesMasterIdLst>
  <p:handoutMasterIdLst>
    <p:handoutMasterId r:id="rId12"/>
  </p:handoutMasterIdLst>
  <p:sldIdLst>
    <p:sldId id="257" r:id="rId2"/>
    <p:sldId id="259" r:id="rId3"/>
    <p:sldId id="261" r:id="rId4"/>
    <p:sldId id="263" r:id="rId5"/>
    <p:sldId id="262" r:id="rId6"/>
    <p:sldId id="264" r:id="rId7"/>
    <p:sldId id="266" r:id="rId8"/>
    <p:sldId id="260" r:id="rId9"/>
    <p:sldId id="265" r:id="rId10"/>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B1B1BB1-5573-440C-96A8-43F6B9210CE3}">
          <p14:sldIdLst>
            <p14:sldId id="257"/>
            <p14:sldId id="259"/>
            <p14:sldId id="261"/>
            <p14:sldId id="263"/>
            <p14:sldId id="262"/>
            <p14:sldId id="264"/>
            <p14:sldId id="266"/>
            <p14:sldId id="260"/>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ssell Xun" initials="RX" lastIdx="1" clrIdx="0">
    <p:extLst>
      <p:ext uri="{19B8F6BF-5375-455C-9EA6-DF929625EA0E}">
        <p15:presenceInfo xmlns:p15="http://schemas.microsoft.com/office/powerpoint/2012/main" userId="046b720bcdbfe4b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4561" autoAdjust="0"/>
  </p:normalViewPr>
  <p:slideViewPr>
    <p:cSldViewPr snapToGrid="0">
      <p:cViewPr varScale="1">
        <p:scale>
          <a:sx n="97" d="100"/>
          <a:sy n="97" d="100"/>
        </p:scale>
        <p:origin x="1110" y="78"/>
      </p:cViewPr>
      <p:guideLst/>
    </p:cSldViewPr>
  </p:slideViewPr>
  <p:notesTextViewPr>
    <p:cViewPr>
      <p:scale>
        <a:sx n="1" d="1"/>
        <a:sy n="1" d="1"/>
      </p:scale>
      <p:origin x="0" y="0"/>
    </p:cViewPr>
  </p:notesTextViewPr>
  <p:notesViewPr>
    <p:cSldViewPr snapToGrid="0">
      <p:cViewPr varScale="1">
        <p:scale>
          <a:sx n="100" d="100"/>
          <a:sy n="100" d="100"/>
        </p:scale>
        <p:origin x="355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FDE3333-857A-4131-9EBA-B73C0C259FD7}" type="datetime1">
              <a:rPr lang="zh-CN" altLang="en-US" smtClean="0"/>
              <a:t>2021/11/14</a:t>
            </a:fld>
            <a:endParaRPr 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75D426-A9DD-4244-A2CE-1FB6623742C7}" type="slidenum">
              <a:rPr lang="en-US" smtClean="0"/>
              <a:t>‹#›</a:t>
            </a:fld>
            <a:endParaRPr lang="en-US"/>
          </a:p>
        </p:txBody>
      </p:sp>
    </p:spTree>
    <p:extLst>
      <p:ext uri="{BB962C8B-B14F-4D97-AF65-F5344CB8AC3E}">
        <p14:creationId xmlns:p14="http://schemas.microsoft.com/office/powerpoint/2010/main" val="882484457"/>
      </p:ext>
    </p:extLst>
  </p:cSld>
  <p:clrMap bg1="lt1" tx1="dk1" bg2="lt2" tx2="dk2" accent1="accent1" accent2="accent2" accent3="accent3" accent4="accent4" accent5="accent5" accent6="accent6" hlink="hlink" folHlink="folHlink"/>
  <p:hf hdr="0" ftr="0"/>
</p:handoutMaster>
</file>

<file path=ppt/media/image1.jpg>
</file>

<file path=ppt/media/image2.png>
</file>

<file path=ppt/media/image3.jpg>
</file>

<file path=ppt/media/image4.png>
</file>

<file path=ppt/media/image5.webp>
</file>

<file path=ppt/media/image6.webp>
</file>

<file path=ppt/media/image7.gif>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CD12D00-6AAC-4A94-B2E5-A12E9C579B03}" type="datetime1">
              <a:rPr lang="zh-CN" altLang="en-US" smtClean="0"/>
              <a:t>2021/11/14</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t>单击此处编辑母版文本样式</a:t>
            </a:r>
            <a:endParaRPr lang="en-US"/>
          </a:p>
          <a:p>
            <a:pPr lvl="1" rtl="0"/>
            <a:r>
              <a:rPr lang="zh-cn"/>
              <a:t>第二级</a:t>
            </a:r>
          </a:p>
          <a:p>
            <a:pPr lvl="2" rtl="0"/>
            <a:r>
              <a:rPr lang="zh-cn"/>
              <a:t>第三级</a:t>
            </a:r>
          </a:p>
          <a:p>
            <a:pPr lvl="3" rtl="0"/>
            <a:r>
              <a:rPr lang="zh-cn"/>
              <a:t>第四级</a:t>
            </a:r>
          </a:p>
          <a:p>
            <a:pPr lvl="4" rtl="0"/>
            <a:r>
              <a:rPr lang="zh-cn"/>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B41D33-19C8-4450-B3C5-BE83E9C8F0BC}" type="slidenum">
              <a:rPr lang="en-US" smtClean="0"/>
              <a:t>‹#›</a:t>
            </a:fld>
            <a:endParaRPr lang="en-US"/>
          </a:p>
        </p:txBody>
      </p:sp>
    </p:spTree>
    <p:extLst>
      <p:ext uri="{BB962C8B-B14F-4D97-AF65-F5344CB8AC3E}">
        <p14:creationId xmlns:p14="http://schemas.microsoft.com/office/powerpoint/2010/main" val="357145525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digitaltrends.com/gaming/bestselling-games-of-all-tim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my name is Russell Xun, I am a cs student here at </a:t>
            </a:r>
            <a:r>
              <a:rPr lang="en-US" dirty="0" err="1"/>
              <a:t>washu</a:t>
            </a:r>
            <a:r>
              <a:rPr lang="en-US" dirty="0"/>
              <a:t> who’s had experiences with cybersecurity and video game development. I will be presenting to you today on some famous video game cheats, a sub-topic of my LFR. How many of you have played video games before? Does this image look familiar to any of you? Great, this is one of the ancient cheat codes that were used in the early Nintendo console games. By quickly typing the cheat code, people were able to gain advantage of the game.</a:t>
            </a:r>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1</a:t>
            </a:fld>
            <a:endParaRPr lang="en-US"/>
          </a:p>
        </p:txBody>
      </p:sp>
    </p:spTree>
    <p:extLst>
      <p:ext uri="{BB962C8B-B14F-4D97-AF65-F5344CB8AC3E}">
        <p14:creationId xmlns:p14="http://schemas.microsoft.com/office/powerpoint/2010/main" val="3824303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dirty="0">
                <a:solidFill>
                  <a:srgbClr val="000000"/>
                </a:solidFill>
                <a:effectLst/>
                <a:latin typeface="Times New Roman" panose="02020603050405020304" pitchFamily="18" charset="0"/>
              </a:rPr>
              <a:t>For as long as we’ve had video games, there has always been players who are willing to break the rules in order to win or to gain assets in games. As the gaming industry itself evolves rapidly over decades, cheating methods always find their ways to shatter the market.  In today’s presentation, </a:t>
            </a:r>
            <a:r>
              <a:rPr lang="en-US" dirty="0"/>
              <a:t>I will be mainly discussing some of the well-known cheats in video games including well-known cheat codes, hacked Pokémon, and aim-bots. </a:t>
            </a:r>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2</a:t>
            </a:fld>
            <a:endParaRPr lang="en-US"/>
          </a:p>
        </p:txBody>
      </p:sp>
    </p:spTree>
    <p:extLst>
      <p:ext uri="{BB962C8B-B14F-4D97-AF65-F5344CB8AC3E}">
        <p14:creationId xmlns:p14="http://schemas.microsoft.com/office/powerpoint/2010/main" val="168137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Interestingly enough, some of the most iconic cheats were made by the game developers themselves in order to make the debug process much easier. The Konami Code (up, up, down, down, left, right, left, right, B, A, start) is perhaps the most well-known cheat code in gaming history. It was added to 1985's </a:t>
            </a:r>
            <a:r>
              <a:rPr lang="en-US" sz="1800" b="0" i="0" u="none" strike="noStrike" dirty="0" err="1">
                <a:solidFill>
                  <a:srgbClr val="000000"/>
                </a:solidFill>
                <a:effectLst/>
                <a:latin typeface="Times New Roman" panose="02020603050405020304" pitchFamily="18" charset="0"/>
              </a:rPr>
              <a:t>Gradius</a:t>
            </a:r>
            <a:r>
              <a:rPr lang="en-US" sz="1800" b="0" i="0" u="none" strike="noStrike" dirty="0">
                <a:solidFill>
                  <a:srgbClr val="000000"/>
                </a:solidFill>
                <a:effectLst/>
                <a:latin typeface="Times New Roman" panose="02020603050405020304" pitchFamily="18" charset="0"/>
              </a:rPr>
              <a:t> for the NES by the game's developer, Kazuhisa Hashimoto, who found the game to be too difficult during its debugging phase. He needed to play through the entire game to check for bugs but he couldn't beat the game. Such mechanism enables developers to effectively jump to any point in the game and also saves countless hours of work during testing and debugging</a:t>
            </a: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3</a:t>
            </a:fld>
            <a:endParaRPr lang="en-US"/>
          </a:p>
        </p:txBody>
      </p:sp>
    </p:spTree>
    <p:extLst>
      <p:ext uri="{BB962C8B-B14F-4D97-AF65-F5344CB8AC3E}">
        <p14:creationId xmlns:p14="http://schemas.microsoft.com/office/powerpoint/2010/main" val="4204866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Cheat codes are also used in </a:t>
            </a:r>
            <a:r>
              <a:rPr lang="en-US" b="0" i="1" dirty="0">
                <a:solidFill>
                  <a:srgbClr val="252A40"/>
                </a:solidFill>
                <a:effectLst/>
                <a:latin typeface="Molde"/>
              </a:rPr>
              <a:t>Grand Theft Auto 5, </a:t>
            </a:r>
            <a:r>
              <a:rPr lang="en-US" b="0" i="0" dirty="0">
                <a:solidFill>
                  <a:srgbClr val="252A40"/>
                </a:solidFill>
                <a:effectLst/>
                <a:latin typeface="Molde"/>
              </a:rPr>
              <a:t>one of the </a:t>
            </a:r>
            <a:r>
              <a:rPr lang="en-US" b="0" i="0" u="none" strike="noStrike" dirty="0">
                <a:solidFill>
                  <a:srgbClr val="0095D9"/>
                </a:solidFill>
                <a:effectLst/>
                <a:latin typeface="Molde"/>
                <a:hlinkClick r:id="rId3"/>
              </a:rPr>
              <a:t>bestselling games of all time</a:t>
            </a:r>
            <a:r>
              <a:rPr lang="en-US" b="0" i="0" dirty="0">
                <a:solidFill>
                  <a:srgbClr val="252A40"/>
                </a:solidFill>
                <a:effectLst/>
                <a:latin typeface="Molde"/>
              </a:rPr>
              <a:t>,</a:t>
            </a:r>
            <a:r>
              <a:rPr lang="en-US" b="0" i="1" dirty="0">
                <a:solidFill>
                  <a:srgbClr val="252A40"/>
                </a:solidFill>
                <a:effectLst/>
                <a:latin typeface="Molde"/>
              </a:rPr>
              <a:t> an open-world sandbox game created by rockstar. </a:t>
            </a:r>
            <a:r>
              <a:rPr lang="en-US" b="0" i="0" dirty="0">
                <a:solidFill>
                  <a:srgbClr val="252A40"/>
                </a:solidFill>
                <a:effectLst/>
                <a:latin typeface="Molde"/>
              </a:rPr>
              <a:t>As shown in the figure on the left, there are variety of cheat codes in this game you can use across platforms. One way to enter is to open up the cell phone console in the game and type in the corresponding phone number as shown.</a:t>
            </a:r>
            <a:endParaRPr lang="en-US" i="0"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4</a:t>
            </a:fld>
            <a:endParaRPr lang="en-US"/>
          </a:p>
        </p:txBody>
      </p:sp>
    </p:spTree>
    <p:extLst>
      <p:ext uri="{BB962C8B-B14F-4D97-AF65-F5344CB8AC3E}">
        <p14:creationId xmlns:p14="http://schemas.microsoft.com/office/powerpoint/2010/main" val="2674523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From my personal experience, as a kid, I used to love playing Pokémon on Gameboy. And back then, there was cheating software that allowed players to alternate game statistics such as monsters’ health, getting infinite money, catching Pokémon with 100% certainty, etc. Devices such as GameShark and Action Replay can be easily used to directly alter the game's data in many ways, such as automatically making Pokémon Shiny, giving them optimal IVs and Natures, or even modifying their moves and statistics to obtain otherwise impossible values. These Pokémon are frequently known as hacked Pokémon</a:t>
            </a: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5</a:t>
            </a:fld>
            <a:endParaRPr lang="en-US"/>
          </a:p>
        </p:txBody>
      </p:sp>
    </p:spTree>
    <p:extLst>
      <p:ext uri="{BB962C8B-B14F-4D97-AF65-F5344CB8AC3E}">
        <p14:creationId xmlns:p14="http://schemas.microsoft.com/office/powerpoint/2010/main" val="386467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Aim-bots, also known as auto-aim, are most commonly used in multiplayer first-person shooter games to provide varying levels of automated target acquisition and calibration to the player. They are sometimes used along with a </a:t>
            </a:r>
            <a:r>
              <a:rPr lang="en-US" sz="1800" b="0" i="0" u="none" strike="noStrike" dirty="0" err="1">
                <a:solidFill>
                  <a:srgbClr val="000000"/>
                </a:solidFill>
                <a:effectLst/>
                <a:latin typeface="Times New Roman" panose="02020603050405020304" pitchFamily="18" charset="0"/>
              </a:rPr>
              <a:t>TriggerBot</a:t>
            </a:r>
            <a:r>
              <a:rPr lang="en-US" sz="1800" b="0" i="0" u="none" strike="noStrike" dirty="0">
                <a:solidFill>
                  <a:srgbClr val="000000"/>
                </a:solidFill>
                <a:effectLst/>
                <a:latin typeface="Times New Roman" panose="02020603050405020304" pitchFamily="18" charset="0"/>
              </a:rPr>
              <a:t>, which automatically shoots when an opponent appears within the field-of-view or aiming reticule of the player, like an instantaneous reflex. These tools are widely used in First Person Shooter (FPS) games for players to gain unfair advantages over other players. By referring to </a:t>
            </a:r>
            <a:r>
              <a:rPr lang="en-US" sz="1800" b="0" i="0" u="none" strike="noStrike" dirty="0" err="1">
                <a:solidFill>
                  <a:srgbClr val="000000"/>
                </a:solidFill>
                <a:effectLst/>
                <a:latin typeface="Times New Roman" panose="02020603050405020304" pitchFamily="18" charset="0"/>
              </a:rPr>
              <a:t>Aimbots</a:t>
            </a:r>
            <a:r>
              <a:rPr lang="en-US" sz="1800" b="0" i="0" u="none" strike="noStrike" dirty="0">
                <a:solidFill>
                  <a:srgbClr val="000000"/>
                </a:solidFill>
                <a:effectLst/>
                <a:latin typeface="Times New Roman" panose="02020603050405020304" pitchFamily="18" charset="0"/>
              </a:rPr>
              <a:t>, they are software which is either created to run alongside an FPS, or any number of different modifications to game files that exploit varying aspects of the game code to a player’s advantage.</a:t>
            </a: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6</a:t>
            </a:fld>
            <a:endParaRPr lang="en-US"/>
          </a:p>
        </p:txBody>
      </p:sp>
    </p:spTree>
    <p:extLst>
      <p:ext uri="{BB962C8B-B14F-4D97-AF65-F5344CB8AC3E}">
        <p14:creationId xmlns:p14="http://schemas.microsoft.com/office/powerpoint/2010/main" val="4747018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长方形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ctrTitle"/>
          </p:nvPr>
        </p:nvSpPr>
        <p:spPr>
          <a:xfrm>
            <a:off x="581191" y="1020431"/>
            <a:ext cx="10993549" cy="1475013"/>
          </a:xfrm>
          <a:effectLst/>
        </p:spPr>
        <p:txBody>
          <a:bodyPr rtlCol="0" anchor="b">
            <a:normAutofit/>
          </a:bodyPr>
          <a:lstStyle>
            <a:lvl1pPr>
              <a:defRPr sz="3600">
                <a:solidFill>
                  <a:schemeClr val="tx1">
                    <a:lumMod val="75000"/>
                    <a:lumOff val="25000"/>
                  </a:schemeClr>
                </a:solidFill>
              </a:defRPr>
            </a:lvl1pPr>
          </a:lstStyle>
          <a:p>
            <a:pPr rtl="0"/>
            <a:r>
              <a:rPr lang="zh-CN" altLang="en-US"/>
              <a:t>单击此处编辑母版标题样式</a:t>
            </a:r>
            <a:endParaRPr lang="en-US" dirty="0"/>
          </a:p>
        </p:txBody>
      </p:sp>
      <p:sp>
        <p:nvSpPr>
          <p:cNvPr id="3" name="副标题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a:t>单击此处编辑母版副标题样式</a:t>
            </a:r>
            <a:endParaRPr lang="en-US" dirty="0"/>
          </a:p>
        </p:txBody>
      </p:sp>
      <p:sp>
        <p:nvSpPr>
          <p:cNvPr id="8" name="日期占位符 7">
            <a:extLst>
              <a:ext uri="{FF2B5EF4-FFF2-40B4-BE49-F238E27FC236}">
                <a16:creationId xmlns:a16="http://schemas.microsoft.com/office/drawing/2014/main" id="{7FA0ACE7-29A8-47D3-A7D9-257B711D8023}"/>
              </a:ext>
            </a:extLst>
          </p:cNvPr>
          <p:cNvSpPr>
            <a:spLocks noGrp="1"/>
          </p:cNvSpPr>
          <p:nvPr>
            <p:ph type="dt" sz="half" idx="10"/>
          </p:nvPr>
        </p:nvSpPr>
        <p:spPr/>
        <p:txBody>
          <a:bodyPr rtlCol="0"/>
          <a:lstStyle/>
          <a:p>
            <a:pPr rtl="0"/>
            <a:fld id="{73594A98-8FB4-4076-AE7B-5D3B1A2CBC70}" type="datetime1">
              <a:rPr lang="zh-CN" altLang="en-US" smtClean="0"/>
              <a:t>2021/11/14</a:t>
            </a:fld>
            <a:endParaRPr lang="en-US" dirty="0"/>
          </a:p>
        </p:txBody>
      </p:sp>
      <p:sp>
        <p:nvSpPr>
          <p:cNvPr id="9" name="页脚占位符 8">
            <a:extLst>
              <a:ext uri="{FF2B5EF4-FFF2-40B4-BE49-F238E27FC236}">
                <a16:creationId xmlns:a16="http://schemas.microsoft.com/office/drawing/2014/main" id="{DEC604B9-52E9-4810-8359-47206518D038}"/>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9" name="标题 1"/>
          <p:cNvSpPr>
            <a:spLocks noGrp="1"/>
          </p:cNvSpPr>
          <p:nvPr>
            <p:ph type="title"/>
          </p:nvPr>
        </p:nvSpPr>
        <p:spPr>
          <a:xfrm>
            <a:off x="581192" y="702156"/>
            <a:ext cx="11029616" cy="1013800"/>
          </a:xfrm>
        </p:spPr>
        <p:txBody>
          <a:bodyPr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日期占位符 3"/>
          <p:cNvSpPr>
            <a:spLocks noGrp="1"/>
          </p:cNvSpPr>
          <p:nvPr>
            <p:ph type="dt" sz="half" idx="10"/>
          </p:nvPr>
        </p:nvSpPr>
        <p:spPr/>
        <p:txBody>
          <a:bodyPr rtlCol="0"/>
          <a:lstStyle/>
          <a:p>
            <a:pPr rtl="0"/>
            <a:fld id="{B3E0F2F7-3EF1-4761-ABAF-2FA9DDE4F1A8}" type="datetime1">
              <a:rPr lang="zh-CN" altLang="en-US" smtClean="0"/>
              <a:t>2021/11/14</a:t>
            </a:fld>
            <a:endParaRPr lang="en-US" dirty="0"/>
          </a:p>
        </p:txBody>
      </p:sp>
      <p:sp>
        <p:nvSpPr>
          <p:cNvPr id="5" name="页脚占位符 4"/>
          <p:cNvSpPr>
            <a:spLocks noGrp="1"/>
          </p:cNvSpPr>
          <p:nvPr>
            <p:ph type="ftr" sz="quarter" idx="11"/>
          </p:nvPr>
        </p:nvSpPr>
        <p:spPr/>
        <p:txBody>
          <a:bodyPr rtlCol="0"/>
          <a:lstStyle/>
          <a:p>
            <a:pPr rtl="0"/>
            <a:endParaRPr lang="en-US" dirty="0"/>
          </a:p>
        </p:txBody>
      </p:sp>
      <p:sp>
        <p:nvSpPr>
          <p:cNvPr id="6" name="灯片编号占位符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7" name="长方形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垂直标题 1"/>
          <p:cNvSpPr>
            <a:spLocks noGrp="1"/>
          </p:cNvSpPr>
          <p:nvPr>
            <p:ph type="title" orient="vert"/>
          </p:nvPr>
        </p:nvSpPr>
        <p:spPr>
          <a:xfrm>
            <a:off x="8204200" y="863600"/>
            <a:ext cx="3124200" cy="4807326"/>
          </a:xfrm>
        </p:spPr>
        <p:txBody>
          <a:bodyPr vert="eaVert" rtlCol="0" anchor="ctr"/>
          <a:lstStyle>
            <a:lvl1pPr>
              <a:defRPr>
                <a:solidFill>
                  <a:srgbClr val="FFFFFF"/>
                </a:solidFill>
              </a:defRPr>
            </a:lvl1pPr>
          </a:lstStyle>
          <a:p>
            <a:pPr rtl="0"/>
            <a:r>
              <a:rPr lang="zh-CN" altLang="en-US"/>
              <a:t>单击此处编辑母版标题样式</a:t>
            </a:r>
            <a:endParaRPr lang="en-US" dirty="0"/>
          </a:p>
        </p:txBody>
      </p:sp>
      <p:sp>
        <p:nvSpPr>
          <p:cNvPr id="3" name="竖排文字占位符 2"/>
          <p:cNvSpPr>
            <a:spLocks noGrp="1"/>
          </p:cNvSpPr>
          <p:nvPr>
            <p:ph type="body" orient="vert" idx="1"/>
          </p:nvPr>
        </p:nvSpPr>
        <p:spPr>
          <a:xfrm>
            <a:off x="774923" y="863600"/>
            <a:ext cx="7161625" cy="4807326"/>
          </a:xfrm>
        </p:spPr>
        <p:txBody>
          <a:bodyPr vert="eaVert" rtlCol="0" anchor="t"/>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8" name="长方形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矩形​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长方形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日期占位符 10">
            <a:extLst>
              <a:ext uri="{FF2B5EF4-FFF2-40B4-BE49-F238E27FC236}">
                <a16:creationId xmlns:a16="http://schemas.microsoft.com/office/drawing/2014/main" id="{5C74A470-3BD3-4F33-80E5-67E6E87FCBE7}"/>
              </a:ext>
            </a:extLst>
          </p:cNvPr>
          <p:cNvSpPr>
            <a:spLocks noGrp="1"/>
          </p:cNvSpPr>
          <p:nvPr>
            <p:ph type="dt" sz="half" idx="10"/>
          </p:nvPr>
        </p:nvSpPr>
        <p:spPr/>
        <p:txBody>
          <a:bodyPr rtlCol="0"/>
          <a:lstStyle/>
          <a:p>
            <a:pPr rtl="0"/>
            <a:fld id="{D563FC6D-277D-4D53-8EB6-E41026A24247}" type="datetime1">
              <a:rPr lang="zh-CN" altLang="en-US" smtClean="0"/>
              <a:t>2021/11/14</a:t>
            </a:fld>
            <a:endParaRPr lang="en-US" dirty="0"/>
          </a:p>
        </p:txBody>
      </p:sp>
      <p:sp>
        <p:nvSpPr>
          <p:cNvPr id="12" name="页脚占位符 11">
            <a:extLst>
              <a:ext uri="{FF2B5EF4-FFF2-40B4-BE49-F238E27FC236}">
                <a16:creationId xmlns:a16="http://schemas.microsoft.com/office/drawing/2014/main" id="{9A3A30BA-DB50-4D7D-BCDE-17D20FB354DF}"/>
              </a:ext>
            </a:extLst>
          </p:cNvPr>
          <p:cNvSpPr>
            <a:spLocks noGrp="1"/>
          </p:cNvSpPr>
          <p:nvPr>
            <p:ph type="ftr" sz="quarter" idx="11"/>
          </p:nvPr>
        </p:nvSpPr>
        <p:spPr/>
        <p:txBody>
          <a:bodyPr rtlCol="0"/>
          <a:lstStyle/>
          <a:p>
            <a:pPr rtl="0"/>
            <a:endParaRPr lang="en-US" dirty="0"/>
          </a:p>
        </p:txBody>
      </p:sp>
      <p:sp>
        <p:nvSpPr>
          <p:cNvPr id="13" name="灯片编号占位符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581192" y="702156"/>
            <a:ext cx="11029616" cy="1188720"/>
          </a:xfrm>
        </p:spPr>
        <p:txBody>
          <a:bodyPr rtlCol="0"/>
          <a:lstStyle/>
          <a:p>
            <a:pPr rtl="0"/>
            <a:r>
              <a:rPr lang="zh-CN" altLang="en-US"/>
              <a:t>单击此处编辑母版标题样式</a:t>
            </a:r>
            <a:endParaRPr lang="en-US" dirty="0"/>
          </a:p>
        </p:txBody>
      </p:sp>
      <p:sp>
        <p:nvSpPr>
          <p:cNvPr id="3" name="内容占位符 2"/>
          <p:cNvSpPr>
            <a:spLocks noGrp="1"/>
          </p:cNvSpPr>
          <p:nvPr>
            <p:ph idx="1"/>
          </p:nvPr>
        </p:nvSpPr>
        <p:spPr>
          <a:xfrm>
            <a:off x="581192" y="2340864"/>
            <a:ext cx="11029615" cy="3634486"/>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8" name="日期占位符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fld id="{F24FFC25-0C05-49C8-B150-3CF6B89B5C55}" type="datetime1">
              <a:rPr lang="zh-CN" altLang="en-US" smtClean="0"/>
              <a:t>2021/11/14</a:t>
            </a:fld>
            <a:endParaRPr lang="en-US" dirty="0"/>
          </a:p>
        </p:txBody>
      </p:sp>
      <p:sp>
        <p:nvSpPr>
          <p:cNvPr id="9" name="页脚占位符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8" name="长方形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581193" y="2393950"/>
            <a:ext cx="11029615" cy="2147467"/>
          </a:xfrm>
        </p:spPr>
        <p:txBody>
          <a:bodyPr rtlCol="0" anchor="b">
            <a:normAutofit/>
          </a:bodyPr>
          <a:lstStyle>
            <a:lvl1pPr algn="l">
              <a:defRPr sz="3600" b="1" cap="all">
                <a:solidFill>
                  <a:schemeClr val="tx1">
                    <a:lumMod val="75000"/>
                    <a:lumOff val="25000"/>
                  </a:schemeClr>
                </a:solidFill>
              </a:defRPr>
            </a:lvl1pPr>
          </a:lstStyle>
          <a:p>
            <a:pPr rtl="0"/>
            <a:r>
              <a:rPr lang="zh-CN" altLang="en-US"/>
              <a:t>单击此处编辑母版标题样式</a:t>
            </a:r>
            <a:endParaRPr lang="en-US" dirty="0"/>
          </a:p>
        </p:txBody>
      </p:sp>
      <p:sp>
        <p:nvSpPr>
          <p:cNvPr id="3" name="文本占位符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a:t>单击此处编辑母版文本样式</a:t>
            </a:r>
          </a:p>
        </p:txBody>
      </p:sp>
      <p:sp>
        <p:nvSpPr>
          <p:cNvPr id="7" name="日期占位符 6">
            <a:extLst>
              <a:ext uri="{FF2B5EF4-FFF2-40B4-BE49-F238E27FC236}">
                <a16:creationId xmlns:a16="http://schemas.microsoft.com/office/drawing/2014/main" id="{61582016-5696-4A93-887F-BBB3B9002FE5}"/>
              </a:ext>
            </a:extLst>
          </p:cNvPr>
          <p:cNvSpPr>
            <a:spLocks noGrp="1"/>
          </p:cNvSpPr>
          <p:nvPr>
            <p:ph type="dt" sz="half" idx="10"/>
          </p:nvPr>
        </p:nvSpPr>
        <p:spPr/>
        <p:txBody>
          <a:bodyPr rtlCol="0"/>
          <a:lstStyle/>
          <a:p>
            <a:pPr rtl="0"/>
            <a:fld id="{DFC14310-5240-428A-850A-F7101D16AE5A}" type="datetime1">
              <a:rPr lang="zh-CN" altLang="en-US" smtClean="0"/>
              <a:t>2021/11/14</a:t>
            </a:fld>
            <a:endParaRPr lang="en-US" dirty="0"/>
          </a:p>
        </p:txBody>
      </p:sp>
      <p:sp>
        <p:nvSpPr>
          <p:cNvPr id="9" name="页脚占位符 8">
            <a:extLst>
              <a:ext uri="{FF2B5EF4-FFF2-40B4-BE49-F238E27FC236}">
                <a16:creationId xmlns:a16="http://schemas.microsoft.com/office/drawing/2014/main" id="{857CFCD5-1192-4E18-8A8F-29E153B44DA4}"/>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581193" y="729658"/>
            <a:ext cx="11029616" cy="988332"/>
          </a:xfrm>
        </p:spPr>
        <p:txBody>
          <a:bodyPr rtlCol="0"/>
          <a:lstStyle/>
          <a:p>
            <a:pPr rtl="0"/>
            <a:r>
              <a:rPr lang="zh-CN" altLang="en-US"/>
              <a:t>单击此处编辑母版标题样式</a:t>
            </a:r>
            <a:endParaRPr lang="en-US" dirty="0"/>
          </a:p>
        </p:txBody>
      </p:sp>
      <p:sp>
        <p:nvSpPr>
          <p:cNvPr id="3" name="内容占位符 2"/>
          <p:cNvSpPr>
            <a:spLocks noGrp="1"/>
          </p:cNvSpPr>
          <p:nvPr>
            <p:ph sz="half" idx="1"/>
          </p:nvPr>
        </p:nvSpPr>
        <p:spPr>
          <a:xfrm>
            <a:off x="581193" y="2228003"/>
            <a:ext cx="5194767"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内容占位符 3"/>
          <p:cNvSpPr>
            <a:spLocks noGrp="1"/>
          </p:cNvSpPr>
          <p:nvPr>
            <p:ph sz="half" idx="2"/>
          </p:nvPr>
        </p:nvSpPr>
        <p:spPr>
          <a:xfrm>
            <a:off x="6416039" y="2228003"/>
            <a:ext cx="5194769"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日期占位符 4"/>
          <p:cNvSpPr>
            <a:spLocks noGrp="1"/>
          </p:cNvSpPr>
          <p:nvPr>
            <p:ph type="dt" sz="half" idx="10"/>
          </p:nvPr>
        </p:nvSpPr>
        <p:spPr/>
        <p:txBody>
          <a:bodyPr rtlCol="0"/>
          <a:lstStyle/>
          <a:p>
            <a:pPr rtl="0"/>
            <a:fld id="{71F85B13-09B0-4D01-A286-57280995F924}" type="datetime1">
              <a:rPr lang="zh-CN" altLang="en-US" smtClean="0"/>
              <a:t>2021/11/14</a:t>
            </a:fld>
            <a:endParaRPr lang="en-US" dirty="0"/>
          </a:p>
        </p:txBody>
      </p:sp>
      <p:sp>
        <p:nvSpPr>
          <p:cNvPr id="6" name="页脚占位符 5"/>
          <p:cNvSpPr>
            <a:spLocks noGrp="1"/>
          </p:cNvSpPr>
          <p:nvPr>
            <p:ph type="ftr" sz="quarter" idx="11"/>
          </p:nvPr>
        </p:nvSpPr>
        <p:spPr/>
        <p:txBody>
          <a:bodyPr rtlCol="0"/>
          <a:lstStyle/>
          <a:p>
            <a:pPr rtl="0"/>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12" name="标题 1"/>
          <p:cNvSpPr>
            <a:spLocks noGrp="1"/>
          </p:cNvSpPr>
          <p:nvPr>
            <p:ph type="title"/>
          </p:nvPr>
        </p:nvSpPr>
        <p:spPr>
          <a:xfrm>
            <a:off x="581193" y="729658"/>
            <a:ext cx="11029616" cy="988332"/>
          </a:xfrm>
        </p:spPr>
        <p:txBody>
          <a:bodyPr rtlCol="0"/>
          <a:lstStyle/>
          <a:p>
            <a:pPr rtl="0"/>
            <a:r>
              <a:rPr lang="zh-CN" altLang="en-US"/>
              <a:t>单击此处编辑母版标题样式</a:t>
            </a:r>
            <a:endParaRPr lang="en-US" dirty="0"/>
          </a:p>
        </p:txBody>
      </p:sp>
      <p:sp>
        <p:nvSpPr>
          <p:cNvPr id="3" name="文本占位符 2"/>
          <p:cNvSpPr>
            <a:spLocks noGrp="1"/>
          </p:cNvSpPr>
          <p:nvPr>
            <p:ph type="body" idx="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4" name="内容占位符 3"/>
          <p:cNvSpPr>
            <a:spLocks noGrp="1"/>
          </p:cNvSpPr>
          <p:nvPr>
            <p:ph sz="half" idx="2"/>
          </p:nvPr>
        </p:nvSpPr>
        <p:spPr>
          <a:xfrm>
            <a:off x="581194" y="2926052"/>
            <a:ext cx="5194766"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文本占位符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zh-CN" altLang="en-US"/>
              <a:t>单击此处编辑母版文本样式</a:t>
            </a:r>
          </a:p>
        </p:txBody>
      </p:sp>
      <p:sp>
        <p:nvSpPr>
          <p:cNvPr id="6" name="内容占位符 5"/>
          <p:cNvSpPr>
            <a:spLocks noGrp="1"/>
          </p:cNvSpPr>
          <p:nvPr>
            <p:ph sz="quarter" idx="4"/>
          </p:nvPr>
        </p:nvSpPr>
        <p:spPr>
          <a:xfrm>
            <a:off x="6416037" y="2926052"/>
            <a:ext cx="5194771"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p:cNvSpPr>
            <a:spLocks noGrp="1"/>
          </p:cNvSpPr>
          <p:nvPr>
            <p:ph type="dt" sz="half" idx="10"/>
          </p:nvPr>
        </p:nvSpPr>
        <p:spPr/>
        <p:txBody>
          <a:bodyPr rtlCol="0"/>
          <a:lstStyle/>
          <a:p>
            <a:pPr rtl="0"/>
            <a:fld id="{F411FE78-D258-4188-9C5F-198CC4CE7F12}" type="datetime1">
              <a:rPr lang="zh-CN" altLang="en-US" smtClean="0"/>
              <a:t>2021/11/14</a:t>
            </a:fld>
            <a:endParaRPr lang="en-US" dirty="0"/>
          </a:p>
        </p:txBody>
      </p:sp>
      <p:sp>
        <p:nvSpPr>
          <p:cNvPr id="8" name="页脚占位符 7"/>
          <p:cNvSpPr>
            <a:spLocks noGrp="1"/>
          </p:cNvSpPr>
          <p:nvPr>
            <p:ph type="ftr" sz="quarter" idx="11"/>
          </p:nvPr>
        </p:nvSpPr>
        <p:spPr/>
        <p:txBody>
          <a:bodyPr rtlCol="0"/>
          <a:lstStyle/>
          <a:p>
            <a:pPr rtl="0"/>
            <a:endParaRPr lang="en-US" dirty="0"/>
          </a:p>
        </p:txBody>
      </p:sp>
      <p:sp>
        <p:nvSpPr>
          <p:cNvPr id="9" name="灯片编号占位符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8" name="标题 1"/>
          <p:cNvSpPr>
            <a:spLocks noGrp="1"/>
          </p:cNvSpPr>
          <p:nvPr>
            <p:ph type="title"/>
          </p:nvPr>
        </p:nvSpPr>
        <p:spPr>
          <a:xfrm>
            <a:off x="575894" y="729658"/>
            <a:ext cx="11029616" cy="988332"/>
          </a:xfrm>
        </p:spPr>
        <p:txBody>
          <a:bodyPr rtlCol="0"/>
          <a:lstStyle/>
          <a:p>
            <a:pPr rtl="0"/>
            <a:r>
              <a:rPr lang="zh-CN" altLang="en-US"/>
              <a:t>单击此处编辑母版标题样式</a:t>
            </a:r>
            <a:endParaRPr lang="en-US" dirty="0"/>
          </a:p>
        </p:txBody>
      </p:sp>
      <p:sp>
        <p:nvSpPr>
          <p:cNvPr id="3" name="日期占位符 2"/>
          <p:cNvSpPr>
            <a:spLocks noGrp="1"/>
          </p:cNvSpPr>
          <p:nvPr>
            <p:ph type="dt" sz="half" idx="10"/>
          </p:nvPr>
        </p:nvSpPr>
        <p:spPr/>
        <p:txBody>
          <a:bodyPr rtlCol="0"/>
          <a:lstStyle/>
          <a:p>
            <a:pPr rtl="0"/>
            <a:fld id="{BE491C52-D618-41DD-80F2-22500A780186}" type="datetime1">
              <a:rPr lang="zh-CN" altLang="en-US" smtClean="0"/>
              <a:t>2021/11/14</a:t>
            </a:fld>
            <a:endParaRPr lang="en-US" dirty="0"/>
          </a:p>
        </p:txBody>
      </p:sp>
      <p:sp>
        <p:nvSpPr>
          <p:cNvPr id="4" name="页脚占位符 3"/>
          <p:cNvSpPr>
            <a:spLocks noGrp="1"/>
          </p:cNvSpPr>
          <p:nvPr>
            <p:ph type="ftr" sz="quarter" idx="11"/>
          </p:nvPr>
        </p:nvSpPr>
        <p:spPr/>
        <p:txBody>
          <a:bodyPr rtlCol="0"/>
          <a:lstStyle/>
          <a:p>
            <a:pPr rtl="0"/>
            <a:endParaRPr lang="en-US" dirty="0"/>
          </a:p>
        </p:txBody>
      </p:sp>
      <p:sp>
        <p:nvSpPr>
          <p:cNvPr id="5" name="灯片编号占位符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26EE3488-748A-4EA8-9571-9D5A1694FA0A}" type="datetime1">
              <a:rPr lang="zh-CN" altLang="en-US" smtClean="0"/>
              <a:t>2021/11/14</a:t>
            </a:fld>
            <a:endParaRPr lang="en-US" dirty="0"/>
          </a:p>
        </p:txBody>
      </p:sp>
      <p:sp>
        <p:nvSpPr>
          <p:cNvPr id="3" name="页脚占位符 2"/>
          <p:cNvSpPr>
            <a:spLocks noGrp="1"/>
          </p:cNvSpPr>
          <p:nvPr>
            <p:ph type="ftr" sz="quarter" idx="11"/>
          </p:nvPr>
        </p:nvSpPr>
        <p:spPr/>
        <p:txBody>
          <a:bodyPr rtlCol="0"/>
          <a:lstStyle/>
          <a:p>
            <a:pPr rtl="0"/>
            <a:endParaRPr lang="en-US" dirty="0"/>
          </a:p>
        </p:txBody>
      </p:sp>
      <p:sp>
        <p:nvSpPr>
          <p:cNvPr id="4" name="灯片编号占位符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9" name="长方形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767857" y="933450"/>
            <a:ext cx="3031852" cy="1722419"/>
          </a:xfrm>
        </p:spPr>
        <p:txBody>
          <a:bodyPr rtlCol="0" anchor="b">
            <a:normAutofit/>
          </a:bodyPr>
          <a:lstStyle>
            <a:lvl1pPr algn="l">
              <a:defRPr sz="2400" b="1">
                <a:solidFill>
                  <a:srgbClr val="FFFFFF"/>
                </a:solidFill>
              </a:defRPr>
            </a:lvl1pPr>
          </a:lstStyle>
          <a:p>
            <a:pPr rtl="0"/>
            <a:r>
              <a:rPr lang="zh-CN" altLang="en-US"/>
              <a:t>单击此处编辑母版标题样式</a:t>
            </a:r>
            <a:endParaRPr lang="en-US" dirty="0"/>
          </a:p>
        </p:txBody>
      </p:sp>
      <p:sp>
        <p:nvSpPr>
          <p:cNvPr id="3" name="内容占位符 2"/>
          <p:cNvSpPr>
            <a:spLocks noGrp="1"/>
          </p:cNvSpPr>
          <p:nvPr>
            <p:ph idx="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文本占位符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8" name="日期占位符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fld id="{D7791703-7779-4492-8183-3F96B27D2540}" type="datetime1">
              <a:rPr lang="zh-CN" altLang="en-US" smtClean="0"/>
              <a:t>2021/11/14</a:t>
            </a:fld>
            <a:endParaRPr lang="en-US" dirty="0"/>
          </a:p>
        </p:txBody>
      </p:sp>
      <p:sp>
        <p:nvSpPr>
          <p:cNvPr id="10" name="页脚占位符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endParaRPr lang="en-US" dirty="0"/>
          </a:p>
        </p:txBody>
      </p:sp>
      <p:sp>
        <p:nvSpPr>
          <p:cNvPr id="11" name="灯片编号占位符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581193" y="4693389"/>
            <a:ext cx="11029616" cy="566738"/>
          </a:xfrm>
        </p:spPr>
        <p:txBody>
          <a:bodyPr rtlCol="0" anchor="b">
            <a:normAutofit/>
          </a:bodyPr>
          <a:lstStyle>
            <a:lvl1pPr algn="l">
              <a:defRPr sz="2400" b="1">
                <a:solidFill>
                  <a:schemeClr val="tx1">
                    <a:lumMod val="75000"/>
                    <a:lumOff val="25000"/>
                  </a:schemeClr>
                </a:solidFill>
              </a:defRPr>
            </a:lvl1pPr>
          </a:lstStyle>
          <a:p>
            <a:pPr rtl="0"/>
            <a:r>
              <a:rPr lang="zh-CN" altLang="en-US"/>
              <a:t>单击此处编辑母版标题样式</a:t>
            </a:r>
            <a:endParaRPr lang="en-US" dirty="0"/>
          </a:p>
        </p:txBody>
      </p:sp>
      <p:sp>
        <p:nvSpPr>
          <p:cNvPr id="3" name="图片占位符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a:t>单击图标添加图片</a:t>
            </a:r>
            <a:endParaRPr lang="en-US" dirty="0"/>
          </a:p>
        </p:txBody>
      </p:sp>
      <p:sp>
        <p:nvSpPr>
          <p:cNvPr id="4" name="文本占位符 3"/>
          <p:cNvSpPr>
            <a:spLocks noGrp="1"/>
          </p:cNvSpPr>
          <p:nvPr>
            <p:ph type="body" sz="half" idx="2"/>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5" name="日期占位符 4"/>
          <p:cNvSpPr>
            <a:spLocks noGrp="1"/>
          </p:cNvSpPr>
          <p:nvPr>
            <p:ph type="dt" sz="half" idx="10"/>
          </p:nvPr>
        </p:nvSpPr>
        <p:spPr/>
        <p:txBody>
          <a:bodyPr rtlCol="0"/>
          <a:lstStyle/>
          <a:p>
            <a:pPr rtl="0"/>
            <a:fld id="{D4D22F12-409A-40D9-8774-D34C978752A7}" type="datetime1">
              <a:rPr lang="zh-CN" altLang="en-US" smtClean="0"/>
              <a:t>2021/11/14</a:t>
            </a:fld>
            <a:endParaRPr lang="en-US" dirty="0"/>
          </a:p>
        </p:txBody>
      </p:sp>
      <p:sp>
        <p:nvSpPr>
          <p:cNvPr id="6" name="页脚占位符 5"/>
          <p:cNvSpPr>
            <a:spLocks noGrp="1"/>
          </p:cNvSpPr>
          <p:nvPr>
            <p:ph type="ftr" sz="quarter" idx="11"/>
          </p:nvPr>
        </p:nvSpPr>
        <p:spPr/>
        <p:txBody>
          <a:bodyPr rtlCol="0"/>
          <a:lstStyle/>
          <a:p>
            <a:pPr algn="l" rtl="0"/>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zh-cn" dirty="0"/>
              <a:t>单击此处编辑母版标题样式</a:t>
            </a:r>
            <a:endParaRPr lang="en-US" dirty="0"/>
          </a:p>
        </p:txBody>
      </p:sp>
      <p:sp>
        <p:nvSpPr>
          <p:cNvPr id="3" name="文本占位符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zh-cn"/>
              <a:t>单击此处编辑母版文本样式</a:t>
            </a:r>
          </a:p>
          <a:p>
            <a:pPr lvl="1" rtl="0"/>
            <a:r>
              <a:rPr lang="zh-cn"/>
              <a:t>第二级</a:t>
            </a:r>
          </a:p>
          <a:p>
            <a:pPr lvl="2" rtl="0"/>
            <a:r>
              <a:rPr lang="zh-cn"/>
              <a:t>第三级</a:t>
            </a:r>
          </a:p>
          <a:p>
            <a:pPr lvl="3" rtl="0"/>
            <a:r>
              <a:rPr lang="zh-cn"/>
              <a:t>第四级</a:t>
            </a:r>
          </a:p>
          <a:p>
            <a:pPr lvl="4" rtl="0"/>
            <a:r>
              <a:rPr lang="zh-cn"/>
              <a:t>第五级</a:t>
            </a:r>
            <a:endParaRPr lang="en-US" dirty="0"/>
          </a:p>
        </p:txBody>
      </p:sp>
      <p:sp>
        <p:nvSpPr>
          <p:cNvPr id="4" name="日期占位符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4400FF2F-BAC0-4F33-9E13-F8F6FA55A14D}" type="datetime1">
              <a:rPr lang="zh-CN" altLang="en-US" smtClean="0"/>
              <a:t>2021/11/14</a:t>
            </a:fld>
            <a:endParaRPr lang="en-US" dirty="0"/>
          </a:p>
        </p:txBody>
      </p:sp>
      <p:sp>
        <p:nvSpPr>
          <p:cNvPr id="5" name="页脚占位符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endParaRPr lang="en-US" dirty="0"/>
          </a:p>
        </p:txBody>
      </p:sp>
      <p:sp>
        <p:nvSpPr>
          <p:cNvPr id="6" name="幻灯片编号占位符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3A98EE3D-8CD1-4C3F-BD1C-C98C9596463C}" type="slidenum">
              <a:rPr lang="en-US" smtClean="0"/>
              <a:pPr/>
              <a:t>‹#›</a:t>
            </a:fld>
            <a:endParaRPr lang="en-US" dirty="0"/>
          </a:p>
        </p:txBody>
      </p:sp>
      <p:sp>
        <p:nvSpPr>
          <p:cNvPr id="9" name="矩形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长方形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矩形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p:txStyles>
    <p:titleStyle>
      <a:lvl1pPr algn="l" defTabSz="457200" rtl="0" eaLnBrk="1" latinLnBrk="0" hangingPunct="1">
        <a:lnSpc>
          <a:spcPct val="100000"/>
        </a:lnSpc>
        <a:spcBef>
          <a:spcPct val="0"/>
        </a:spcBef>
        <a:buNone/>
        <a:defRPr sz="2800" b="1" kern="1200" cap="all">
          <a:solidFill>
            <a:schemeClr val="tx1">
              <a:lumMod val="75000"/>
              <a:lumOff val="25000"/>
            </a:schemeClr>
          </a:solidFill>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webp"/><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webp"/></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bulbapedia.bulbagarden.net/wiki/Cheating" TargetMode="External"/><Relationship Id="rId2" Type="http://schemas.openxmlformats.org/officeDocument/2006/relationships/hyperlink" Target="https://www.engadget.com/2019-06-15-a-brief-history-of-cheating-at-video-games.html" TargetMode="External"/><Relationship Id="rId1" Type="http://schemas.openxmlformats.org/officeDocument/2006/relationships/slideLayout" Target="../slideLayouts/slideLayout2.xml"/><Relationship Id="rId4" Type="http://schemas.openxmlformats.org/officeDocument/2006/relationships/hyperlink" Target="https://tlawlessca.wordpress.com/what-are-aimbots-and-how-do-they-work/"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长方形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标题 1">
            <a:extLst>
              <a:ext uri="{FF2B5EF4-FFF2-40B4-BE49-F238E27FC236}">
                <a16:creationId xmlns:a16="http://schemas.microsoft.com/office/drawing/2014/main" id="{1C21E816-31F5-48BB-BD02-D15F2F18B48A}"/>
              </a:ext>
            </a:extLst>
          </p:cNvPr>
          <p:cNvSpPr>
            <a:spLocks noGrp="1"/>
          </p:cNvSpPr>
          <p:nvPr>
            <p:ph type="ctrTitle"/>
          </p:nvPr>
        </p:nvSpPr>
        <p:spPr>
          <a:xfrm>
            <a:off x="446533" y="298978"/>
            <a:ext cx="10993549" cy="1475013"/>
          </a:xfrm>
        </p:spPr>
        <p:txBody>
          <a:bodyPr rtlCol="0">
            <a:normAutofit/>
          </a:bodyPr>
          <a:lstStyle/>
          <a:p>
            <a:pPr rtl="0"/>
            <a:r>
              <a:rPr lang="en-US" altLang="zh-CN" dirty="0"/>
              <a:t>Famous video game cheats</a:t>
            </a:r>
            <a:endParaRPr lang="zh-cn" dirty="0"/>
          </a:p>
        </p:txBody>
      </p:sp>
      <p:sp>
        <p:nvSpPr>
          <p:cNvPr id="3" name="副标题 2">
            <a:extLst>
              <a:ext uri="{FF2B5EF4-FFF2-40B4-BE49-F238E27FC236}">
                <a16:creationId xmlns:a16="http://schemas.microsoft.com/office/drawing/2014/main" id="{835D6E6B-3353-491C-A3C6-F278D6CED8B3}"/>
              </a:ext>
            </a:extLst>
          </p:cNvPr>
          <p:cNvSpPr>
            <a:spLocks noGrp="1"/>
          </p:cNvSpPr>
          <p:nvPr>
            <p:ph type="subTitle" idx="1"/>
          </p:nvPr>
        </p:nvSpPr>
        <p:spPr>
          <a:xfrm>
            <a:off x="446533" y="1928656"/>
            <a:ext cx="10993546" cy="933555"/>
          </a:xfrm>
        </p:spPr>
        <p:txBody>
          <a:bodyPr rtlCol="0">
            <a:noAutofit/>
          </a:bodyPr>
          <a:lstStyle/>
          <a:p>
            <a:pPr rtl="0"/>
            <a:r>
              <a:rPr lang="en-US" altLang="zh-CN" dirty="0"/>
              <a:t>Russell xun</a:t>
            </a:r>
          </a:p>
          <a:p>
            <a:pPr rtl="0"/>
            <a:r>
              <a:rPr lang="en-US" altLang="zh-CN" dirty="0"/>
              <a:t>11/15/2021</a:t>
            </a:r>
            <a:endParaRPr lang="zh-cn" dirty="0"/>
          </a:p>
        </p:txBody>
      </p:sp>
      <p:sp>
        <p:nvSpPr>
          <p:cNvPr id="20" name="长方形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矩形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长方形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a:extLst>
              <a:ext uri="{FF2B5EF4-FFF2-40B4-BE49-F238E27FC236}">
                <a16:creationId xmlns:a16="http://schemas.microsoft.com/office/drawing/2014/main" id="{6C7B823C-243A-4750-B8B4-81926EC55F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8193" y="1773991"/>
            <a:ext cx="9141885" cy="4765865"/>
          </a:xfrm>
          <a:prstGeom prst="rect">
            <a:avLst/>
          </a:prstGeom>
        </p:spPr>
      </p:pic>
      <p:sp>
        <p:nvSpPr>
          <p:cNvPr id="7" name="TextBox 6">
            <a:extLst>
              <a:ext uri="{FF2B5EF4-FFF2-40B4-BE49-F238E27FC236}">
                <a16:creationId xmlns:a16="http://schemas.microsoft.com/office/drawing/2014/main" id="{89B85DCB-18EE-40B6-8BD0-F68C2D8E107C}"/>
              </a:ext>
            </a:extLst>
          </p:cNvPr>
          <p:cNvSpPr txBox="1"/>
          <p:nvPr/>
        </p:nvSpPr>
        <p:spPr>
          <a:xfrm>
            <a:off x="7776595" y="6596305"/>
            <a:ext cx="5805182" cy="230832"/>
          </a:xfrm>
          <a:prstGeom prst="rect">
            <a:avLst/>
          </a:prstGeom>
          <a:noFill/>
        </p:spPr>
        <p:txBody>
          <a:bodyPr wrap="square" rtlCol="0">
            <a:spAutoFit/>
          </a:bodyPr>
          <a:lstStyle/>
          <a:p>
            <a:r>
              <a:rPr lang="en-US" sz="900" dirty="0"/>
              <a:t>Citations: http://thefanzine.com/cheating-video-games-moral-imperative/</a:t>
            </a:r>
          </a:p>
        </p:txBody>
      </p:sp>
    </p:spTree>
    <p:extLst>
      <p:ext uri="{BB962C8B-B14F-4D97-AF65-F5344CB8AC3E}">
        <p14:creationId xmlns:p14="http://schemas.microsoft.com/office/powerpoint/2010/main" val="2475805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6118F-765D-42E2-8621-AD9D5947F8F8}"/>
              </a:ext>
            </a:extLst>
          </p:cNvPr>
          <p:cNvSpPr>
            <a:spLocks noGrp="1"/>
          </p:cNvSpPr>
          <p:nvPr>
            <p:ph type="title"/>
          </p:nvPr>
        </p:nvSpPr>
        <p:spPr/>
        <p:txBody>
          <a:bodyPr/>
          <a:lstStyle/>
          <a:p>
            <a:r>
              <a:rPr lang="en-US" dirty="0"/>
              <a:t>Preview</a:t>
            </a:r>
          </a:p>
        </p:txBody>
      </p:sp>
      <p:sp>
        <p:nvSpPr>
          <p:cNvPr id="3" name="Content Placeholder 2">
            <a:extLst>
              <a:ext uri="{FF2B5EF4-FFF2-40B4-BE49-F238E27FC236}">
                <a16:creationId xmlns:a16="http://schemas.microsoft.com/office/drawing/2014/main" id="{B0CDE7ED-797D-4859-B154-104BB0E10A02}"/>
              </a:ext>
            </a:extLst>
          </p:cNvPr>
          <p:cNvSpPr>
            <a:spLocks noGrp="1"/>
          </p:cNvSpPr>
          <p:nvPr>
            <p:ph idx="1"/>
          </p:nvPr>
        </p:nvSpPr>
        <p:spPr/>
        <p:txBody>
          <a:bodyPr/>
          <a:lstStyle/>
          <a:p>
            <a:r>
              <a:rPr lang="en-US" b="0" i="0" dirty="0">
                <a:solidFill>
                  <a:srgbClr val="1D1C1C"/>
                </a:solidFill>
                <a:effectLst/>
                <a:latin typeface="SofiaPro"/>
              </a:rPr>
              <a:t>“Playing a video game is like being in a relationship, everybody cheats”. -Don’t cheat!</a:t>
            </a:r>
          </a:p>
          <a:p>
            <a:r>
              <a:rPr lang="en-US" dirty="0">
                <a:solidFill>
                  <a:srgbClr val="1D1C1C"/>
                </a:solidFill>
                <a:latin typeface="SofiaPro"/>
              </a:rPr>
              <a:t>Cheat Codes: Konami Code and GTA5 Cheats</a:t>
            </a:r>
          </a:p>
          <a:p>
            <a:r>
              <a:rPr lang="en-US" b="0" i="0" dirty="0">
                <a:solidFill>
                  <a:srgbClr val="1D1C1C"/>
                </a:solidFill>
                <a:effectLst/>
                <a:latin typeface="SofiaPro"/>
              </a:rPr>
              <a:t>Hacked Pokémon </a:t>
            </a:r>
          </a:p>
          <a:p>
            <a:r>
              <a:rPr lang="en-US" b="0" i="0" dirty="0">
                <a:solidFill>
                  <a:srgbClr val="1D1C1C"/>
                </a:solidFill>
                <a:effectLst/>
                <a:latin typeface="SofiaPro"/>
              </a:rPr>
              <a:t>Aim-bots</a:t>
            </a:r>
          </a:p>
          <a:p>
            <a:endParaRPr lang="en-US" b="0" i="0" dirty="0">
              <a:solidFill>
                <a:srgbClr val="1D1C1C"/>
              </a:solidFill>
              <a:effectLst/>
              <a:latin typeface="SofiaPro"/>
            </a:endParaRPr>
          </a:p>
          <a:p>
            <a:endParaRPr lang="en-US" dirty="0"/>
          </a:p>
        </p:txBody>
      </p:sp>
      <p:sp>
        <p:nvSpPr>
          <p:cNvPr id="4" name="Date Placeholder 3">
            <a:extLst>
              <a:ext uri="{FF2B5EF4-FFF2-40B4-BE49-F238E27FC236}">
                <a16:creationId xmlns:a16="http://schemas.microsoft.com/office/drawing/2014/main" id="{6EEC1930-9BD4-4589-AA2D-D404AAD94AB8}"/>
              </a:ext>
            </a:extLst>
          </p:cNvPr>
          <p:cNvSpPr>
            <a:spLocks noGrp="1"/>
          </p:cNvSpPr>
          <p:nvPr>
            <p:ph type="dt" sz="half" idx="10"/>
          </p:nvPr>
        </p:nvSpPr>
        <p:spPr/>
        <p:txBody>
          <a:bodyPr/>
          <a:lstStyle/>
          <a:p>
            <a:pPr rtl="0"/>
            <a:fld id="{F24FFC25-0C05-49C8-B150-3CF6B89B5C55}" type="datetime1">
              <a:rPr lang="zh-CN" altLang="en-US" smtClean="0"/>
              <a:t>2021/11/14</a:t>
            </a:fld>
            <a:endParaRPr lang="en-US" dirty="0"/>
          </a:p>
        </p:txBody>
      </p:sp>
    </p:spTree>
    <p:extLst>
      <p:ext uri="{BB962C8B-B14F-4D97-AF65-F5344CB8AC3E}">
        <p14:creationId xmlns:p14="http://schemas.microsoft.com/office/powerpoint/2010/main" val="1276489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7E838-FFBD-4ACC-8FAD-992286A85B45}"/>
              </a:ext>
            </a:extLst>
          </p:cNvPr>
          <p:cNvSpPr>
            <a:spLocks noGrp="1"/>
          </p:cNvSpPr>
          <p:nvPr>
            <p:ph type="title"/>
          </p:nvPr>
        </p:nvSpPr>
        <p:spPr>
          <a:noFill/>
          <a:ln>
            <a:noFill/>
          </a:ln>
        </p:spPr>
        <p:style>
          <a:lnRef idx="0">
            <a:scrgbClr r="0" g="0" b="0"/>
          </a:lnRef>
          <a:fillRef idx="0">
            <a:scrgbClr r="0" g="0" b="0"/>
          </a:fillRef>
          <a:effectRef idx="0">
            <a:scrgbClr r="0" g="0" b="0"/>
          </a:effectRef>
          <a:fontRef idx="minor">
            <a:schemeClr val="dk1"/>
          </a:fontRef>
        </p:style>
        <p:txBody>
          <a:bodyPr/>
          <a:lstStyle/>
          <a:p>
            <a:r>
              <a:rPr lang="en-US" b="0" cap="none" dirty="0">
                <a:latin typeface="Microsoft JhengHei UI" panose="020B0604030504040204" pitchFamily="34" charset="-120"/>
                <a:ea typeface="Microsoft JhengHei UI" panose="020B0604030504040204" pitchFamily="34" charset="-120"/>
              </a:rPr>
              <a:t>Konami</a:t>
            </a:r>
            <a:r>
              <a:rPr lang="en-US" b="0" cap="none" dirty="0">
                <a:latin typeface="Microsoft YaHei UI" panose="020B0503020204020204" pitchFamily="34" charset="-122"/>
                <a:ea typeface="Microsoft YaHei UI" panose="020B0503020204020204" pitchFamily="34" charset="-122"/>
              </a:rPr>
              <a:t> Code: Cheat codes were first made by game developers to make the debugging process much easier</a:t>
            </a:r>
          </a:p>
        </p:txBody>
      </p:sp>
      <p:pic>
        <p:nvPicPr>
          <p:cNvPr id="6" name="Content Placeholder 5">
            <a:extLst>
              <a:ext uri="{FF2B5EF4-FFF2-40B4-BE49-F238E27FC236}">
                <a16:creationId xmlns:a16="http://schemas.microsoft.com/office/drawing/2014/main" id="{371C9AFF-FC61-47B0-AA58-C5C3DDA1F86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56258" y="2112885"/>
            <a:ext cx="8319897" cy="4136995"/>
          </a:xfrm>
        </p:spPr>
      </p:pic>
      <p:sp>
        <p:nvSpPr>
          <p:cNvPr id="7" name="TextBox 6">
            <a:extLst>
              <a:ext uri="{FF2B5EF4-FFF2-40B4-BE49-F238E27FC236}">
                <a16:creationId xmlns:a16="http://schemas.microsoft.com/office/drawing/2014/main" id="{941AC22A-1D77-42CA-8194-E8C8F2263D17}"/>
              </a:ext>
            </a:extLst>
          </p:cNvPr>
          <p:cNvSpPr txBox="1"/>
          <p:nvPr/>
        </p:nvSpPr>
        <p:spPr>
          <a:xfrm>
            <a:off x="7776595" y="6596305"/>
            <a:ext cx="5805182" cy="230832"/>
          </a:xfrm>
          <a:prstGeom prst="rect">
            <a:avLst/>
          </a:prstGeom>
          <a:noFill/>
        </p:spPr>
        <p:txBody>
          <a:bodyPr wrap="square" rtlCol="0">
            <a:spAutoFit/>
          </a:bodyPr>
          <a:lstStyle/>
          <a:p>
            <a:r>
              <a:rPr lang="en-US" sz="900" dirty="0"/>
              <a:t>Source: https://www.inkedmag.com/original-news/konami-code</a:t>
            </a:r>
          </a:p>
        </p:txBody>
      </p:sp>
    </p:spTree>
    <p:extLst>
      <p:ext uri="{BB962C8B-B14F-4D97-AF65-F5344CB8AC3E}">
        <p14:creationId xmlns:p14="http://schemas.microsoft.com/office/powerpoint/2010/main" val="3028023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200B8-EF0F-4554-8F33-1BFB792B2005}"/>
              </a:ext>
            </a:extLst>
          </p:cNvPr>
          <p:cNvSpPr>
            <a:spLocks noGrp="1"/>
          </p:cNvSpPr>
          <p:nvPr>
            <p:ph type="title"/>
          </p:nvPr>
        </p:nvSpPr>
        <p:spPr/>
        <p:txBody>
          <a:bodyPr/>
          <a:lstStyle/>
          <a:p>
            <a:r>
              <a:rPr lang="en-US" dirty="0"/>
              <a:t>GTA 5 Cheats</a:t>
            </a:r>
          </a:p>
        </p:txBody>
      </p:sp>
      <p:pic>
        <p:nvPicPr>
          <p:cNvPr id="6" name="Content Placeholder 5">
            <a:extLst>
              <a:ext uri="{FF2B5EF4-FFF2-40B4-BE49-F238E27FC236}">
                <a16:creationId xmlns:a16="http://schemas.microsoft.com/office/drawing/2014/main" id="{B322F2D8-5314-459A-90AF-05F325F05A2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419" y="2068040"/>
            <a:ext cx="5442291" cy="4178709"/>
          </a:xfrm>
        </p:spPr>
      </p:pic>
      <p:sp>
        <p:nvSpPr>
          <p:cNvPr id="4" name="Date Placeholder 3">
            <a:extLst>
              <a:ext uri="{FF2B5EF4-FFF2-40B4-BE49-F238E27FC236}">
                <a16:creationId xmlns:a16="http://schemas.microsoft.com/office/drawing/2014/main" id="{1B0D47E5-0121-42C8-893E-B0330C3D1FAB}"/>
              </a:ext>
            </a:extLst>
          </p:cNvPr>
          <p:cNvSpPr>
            <a:spLocks noGrp="1"/>
          </p:cNvSpPr>
          <p:nvPr>
            <p:ph type="dt" sz="half" idx="10"/>
          </p:nvPr>
        </p:nvSpPr>
        <p:spPr>
          <a:xfrm>
            <a:off x="7605951" y="6423914"/>
            <a:ext cx="4004857" cy="365125"/>
          </a:xfrm>
        </p:spPr>
        <p:txBody>
          <a:bodyPr/>
          <a:lstStyle/>
          <a:p>
            <a:pPr rtl="0"/>
            <a:r>
              <a:rPr lang="en-US" altLang="zh-CN" dirty="0"/>
              <a:t>Source: https://www.digitaltrends.com/gaming/gta-5-cheats/</a:t>
            </a:r>
            <a:endParaRPr lang="en-US" dirty="0"/>
          </a:p>
        </p:txBody>
      </p:sp>
      <p:pic>
        <p:nvPicPr>
          <p:cNvPr id="8" name="Picture 7">
            <a:extLst>
              <a:ext uri="{FF2B5EF4-FFF2-40B4-BE49-F238E27FC236}">
                <a16:creationId xmlns:a16="http://schemas.microsoft.com/office/drawing/2014/main" id="{CA08BD93-DF94-4EE7-8ABB-F78CC78168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0180" y="924651"/>
            <a:ext cx="4357820" cy="5231193"/>
          </a:xfrm>
          <a:prstGeom prst="rect">
            <a:avLst/>
          </a:prstGeom>
        </p:spPr>
      </p:pic>
    </p:spTree>
    <p:extLst>
      <p:ext uri="{BB962C8B-B14F-4D97-AF65-F5344CB8AC3E}">
        <p14:creationId xmlns:p14="http://schemas.microsoft.com/office/powerpoint/2010/main" val="4015494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819A0-52B0-4847-964E-4BA70F074C8E}"/>
              </a:ext>
            </a:extLst>
          </p:cNvPr>
          <p:cNvSpPr>
            <a:spLocks noGrp="1"/>
          </p:cNvSpPr>
          <p:nvPr>
            <p:ph type="title"/>
          </p:nvPr>
        </p:nvSpPr>
        <p:spPr/>
        <p:txBody>
          <a:bodyPr/>
          <a:lstStyle/>
          <a:p>
            <a:r>
              <a:rPr lang="en-US" b="0" cap="none" dirty="0"/>
              <a:t>Hacked Pokémon: Devices such as GameShark and Action Replay can be easily used to directly alter the game's data</a:t>
            </a:r>
          </a:p>
        </p:txBody>
      </p:sp>
      <p:pic>
        <p:nvPicPr>
          <p:cNvPr id="6" name="Content Placeholder 5">
            <a:extLst>
              <a:ext uri="{FF2B5EF4-FFF2-40B4-BE49-F238E27FC236}">
                <a16:creationId xmlns:a16="http://schemas.microsoft.com/office/drawing/2014/main" id="{01E5ACF5-5AA2-4619-856C-AE2D933D1B1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54097" y="2251976"/>
            <a:ext cx="3930835" cy="2948126"/>
          </a:xfrm>
        </p:spPr>
      </p:pic>
      <p:sp>
        <p:nvSpPr>
          <p:cNvPr id="4" name="Date Placeholder 3">
            <a:extLst>
              <a:ext uri="{FF2B5EF4-FFF2-40B4-BE49-F238E27FC236}">
                <a16:creationId xmlns:a16="http://schemas.microsoft.com/office/drawing/2014/main" id="{0C10A0CE-6CCD-4088-97E2-05748B6DE268}"/>
              </a:ext>
            </a:extLst>
          </p:cNvPr>
          <p:cNvSpPr>
            <a:spLocks noGrp="1"/>
          </p:cNvSpPr>
          <p:nvPr>
            <p:ph type="dt" sz="half" idx="10"/>
          </p:nvPr>
        </p:nvSpPr>
        <p:spPr>
          <a:xfrm>
            <a:off x="8685321" y="6665070"/>
            <a:ext cx="3506679" cy="192930"/>
          </a:xfrm>
        </p:spPr>
        <p:txBody>
          <a:bodyPr/>
          <a:lstStyle/>
          <a:p>
            <a:pPr rtl="0"/>
            <a:r>
              <a:rPr lang="en-US" altLang="zh-CN" dirty="0"/>
              <a:t>Source https://bulbapedia.bulbagarden.net/wiki/Cheating</a:t>
            </a:r>
            <a:endParaRPr lang="en-US" dirty="0"/>
          </a:p>
        </p:txBody>
      </p:sp>
      <p:pic>
        <p:nvPicPr>
          <p:cNvPr id="8" name="Picture 7">
            <a:extLst>
              <a:ext uri="{FF2B5EF4-FFF2-40B4-BE49-F238E27FC236}">
                <a16:creationId xmlns:a16="http://schemas.microsoft.com/office/drawing/2014/main" id="{288682F8-2616-4616-9D11-98705325CD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6412" y="2251976"/>
            <a:ext cx="3930835" cy="2948126"/>
          </a:xfrm>
          <a:prstGeom prst="rect">
            <a:avLst/>
          </a:prstGeom>
        </p:spPr>
      </p:pic>
    </p:spTree>
    <p:extLst>
      <p:ext uri="{BB962C8B-B14F-4D97-AF65-F5344CB8AC3E}">
        <p14:creationId xmlns:p14="http://schemas.microsoft.com/office/powerpoint/2010/main" val="448361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214AA-2204-411F-B69A-BB8B1CF97DAB}"/>
              </a:ext>
            </a:extLst>
          </p:cNvPr>
          <p:cNvSpPr>
            <a:spLocks noGrp="1"/>
          </p:cNvSpPr>
          <p:nvPr>
            <p:ph type="title"/>
          </p:nvPr>
        </p:nvSpPr>
        <p:spPr/>
        <p:txBody>
          <a:bodyPr/>
          <a:lstStyle/>
          <a:p>
            <a:r>
              <a:rPr lang="en-US" dirty="0"/>
              <a:t>Aim-bots</a:t>
            </a:r>
          </a:p>
        </p:txBody>
      </p:sp>
      <p:pic>
        <p:nvPicPr>
          <p:cNvPr id="6" name="Content Placeholder 5">
            <a:extLst>
              <a:ext uri="{FF2B5EF4-FFF2-40B4-BE49-F238E27FC236}">
                <a16:creationId xmlns:a16="http://schemas.microsoft.com/office/drawing/2014/main" id="{B12C7461-097A-4198-881D-E33C0336046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07227" y="2148743"/>
            <a:ext cx="7049728" cy="3947848"/>
          </a:xfrm>
        </p:spPr>
      </p:pic>
      <p:sp>
        <p:nvSpPr>
          <p:cNvPr id="4" name="Date Placeholder 3">
            <a:extLst>
              <a:ext uri="{FF2B5EF4-FFF2-40B4-BE49-F238E27FC236}">
                <a16:creationId xmlns:a16="http://schemas.microsoft.com/office/drawing/2014/main" id="{5B4EE954-FBF8-477F-AE54-10EAE9AC6555}"/>
              </a:ext>
            </a:extLst>
          </p:cNvPr>
          <p:cNvSpPr>
            <a:spLocks noGrp="1"/>
          </p:cNvSpPr>
          <p:nvPr>
            <p:ph type="dt" sz="half" idx="10"/>
          </p:nvPr>
        </p:nvSpPr>
        <p:spPr>
          <a:xfrm>
            <a:off x="7605951" y="6423914"/>
            <a:ext cx="4291081" cy="365125"/>
          </a:xfrm>
        </p:spPr>
        <p:txBody>
          <a:bodyPr/>
          <a:lstStyle/>
          <a:p>
            <a:pPr rtl="0"/>
            <a:r>
              <a:rPr lang="en-US" altLang="zh-CN" dirty="0"/>
              <a:t>Source: https://www.unknowncheats.me/forum/counterstrike-global-offensive/262494-aimbots-3rw1ns-look-future.html</a:t>
            </a:r>
            <a:endParaRPr lang="en-US" dirty="0"/>
          </a:p>
        </p:txBody>
      </p:sp>
    </p:spTree>
    <p:extLst>
      <p:ext uri="{BB962C8B-B14F-4D97-AF65-F5344CB8AC3E}">
        <p14:creationId xmlns:p14="http://schemas.microsoft.com/office/powerpoint/2010/main" val="585240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EA4E0-B3DD-412D-B4F3-66AA168E062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C1BA8ABC-6BBB-447C-8521-21D564AB3A7E}"/>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2B9990C1-FC1F-40EB-9E8E-3D27C827D51C}"/>
              </a:ext>
            </a:extLst>
          </p:cNvPr>
          <p:cNvSpPr>
            <a:spLocks noGrp="1"/>
          </p:cNvSpPr>
          <p:nvPr>
            <p:ph type="dt" sz="half" idx="10"/>
          </p:nvPr>
        </p:nvSpPr>
        <p:spPr/>
        <p:txBody>
          <a:bodyPr/>
          <a:lstStyle/>
          <a:p>
            <a:pPr rtl="0"/>
            <a:fld id="{F24FFC25-0C05-49C8-B150-3CF6B89B5C55}" type="datetime1">
              <a:rPr lang="zh-CN" altLang="en-US" smtClean="0"/>
              <a:t>2021/11/14</a:t>
            </a:fld>
            <a:endParaRPr lang="en-US" dirty="0"/>
          </a:p>
        </p:txBody>
      </p:sp>
    </p:spTree>
    <p:extLst>
      <p:ext uri="{BB962C8B-B14F-4D97-AF65-F5344CB8AC3E}">
        <p14:creationId xmlns:p14="http://schemas.microsoft.com/office/powerpoint/2010/main" val="3845530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611B5-3C73-4D5D-A057-24FD0E094BDA}"/>
              </a:ext>
            </a:extLst>
          </p:cNvPr>
          <p:cNvSpPr>
            <a:spLocks noGrp="1"/>
          </p:cNvSpPr>
          <p:nvPr>
            <p:ph type="title"/>
          </p:nvPr>
        </p:nvSpPr>
        <p:spPr/>
        <p:txBody>
          <a:bodyPr/>
          <a:lstStyle/>
          <a:p>
            <a:r>
              <a:rPr lang="en-US" dirty="0"/>
              <a:t>Works cited	</a:t>
            </a:r>
          </a:p>
        </p:txBody>
      </p:sp>
      <p:sp>
        <p:nvSpPr>
          <p:cNvPr id="3" name="Content Placeholder 2">
            <a:extLst>
              <a:ext uri="{FF2B5EF4-FFF2-40B4-BE49-F238E27FC236}">
                <a16:creationId xmlns:a16="http://schemas.microsoft.com/office/drawing/2014/main" id="{334F636E-7F53-4875-9FC7-7326E132F16A}"/>
              </a:ext>
            </a:extLst>
          </p:cNvPr>
          <p:cNvSpPr>
            <a:spLocks noGrp="1"/>
          </p:cNvSpPr>
          <p:nvPr>
            <p:ph idx="1"/>
          </p:nvPr>
        </p:nvSpPr>
        <p:spPr/>
        <p:txBody>
          <a:bodyPr/>
          <a:lstStyle/>
          <a:p>
            <a:r>
              <a:rPr lang="en-US" sz="1800" b="0" i="0" u="none" strike="noStrike" dirty="0">
                <a:solidFill>
                  <a:srgbClr val="000000"/>
                </a:solidFill>
                <a:effectLst/>
                <a:latin typeface="Arial" panose="020B0604020202020204" pitchFamily="34" charset="0"/>
              </a:rPr>
              <a:t> “A Brief History of Cheating at Video Games,” </a:t>
            </a:r>
            <a:r>
              <a:rPr lang="en-US" sz="1800" b="0" i="0" u="none" strike="noStrike" dirty="0" err="1">
                <a:solidFill>
                  <a:srgbClr val="000000"/>
                </a:solidFill>
                <a:effectLst/>
                <a:latin typeface="Arial" panose="020B0604020202020204" pitchFamily="34" charset="0"/>
              </a:rPr>
              <a:t>Engadget</a:t>
            </a:r>
            <a:r>
              <a:rPr lang="en-US" sz="1800" b="0" i="0" u="none" strike="noStrike" dirty="0">
                <a:solidFill>
                  <a:srgbClr val="000000"/>
                </a:solidFill>
                <a:effectLst/>
                <a:latin typeface="Arial" panose="020B0604020202020204" pitchFamily="34" charset="0"/>
              </a:rPr>
              <a:t>, accessed January 7, 2021, </a:t>
            </a:r>
            <a:r>
              <a:rPr lang="en-US" sz="1800" b="0" i="0" u="sng" strike="noStrike" dirty="0">
                <a:solidFill>
                  <a:srgbClr val="1155CC"/>
                </a:solidFill>
                <a:effectLst/>
                <a:latin typeface="Arial" panose="020B0604020202020204" pitchFamily="34" charset="0"/>
                <a:hlinkClick r:id="rId2"/>
              </a:rPr>
              <a:t>https://www.engadget.com/2019-06-15-a-brief-history-of-cheating-at-video-games.html</a:t>
            </a:r>
            <a:r>
              <a:rPr lang="en-US" sz="1800" b="0" i="0" u="none" strike="noStrike" dirty="0">
                <a:solidFill>
                  <a:srgbClr val="000000"/>
                </a:solidFill>
                <a:effectLst/>
                <a:latin typeface="Arial" panose="020B0604020202020204" pitchFamily="34" charset="0"/>
              </a:rPr>
              <a:t>.</a:t>
            </a:r>
          </a:p>
          <a:p>
            <a:r>
              <a:rPr lang="en-US" sz="1800" b="0" i="0" u="none" strike="noStrike" dirty="0">
                <a:solidFill>
                  <a:srgbClr val="000000"/>
                </a:solidFill>
                <a:effectLst/>
                <a:latin typeface="Arial" panose="020B0604020202020204" pitchFamily="34" charset="0"/>
              </a:rPr>
              <a:t> “Cheating,” Cheating - </a:t>
            </a:r>
            <a:r>
              <a:rPr lang="en-US" sz="1800" b="0" i="0" u="none" strike="noStrike" dirty="0" err="1">
                <a:solidFill>
                  <a:srgbClr val="000000"/>
                </a:solidFill>
                <a:effectLst/>
                <a:latin typeface="Arial" panose="020B0604020202020204" pitchFamily="34" charset="0"/>
              </a:rPr>
              <a:t>Bulbapedia</a:t>
            </a:r>
            <a:r>
              <a:rPr lang="en-US" sz="1800" b="0" i="0" u="none" strike="noStrike" dirty="0">
                <a:solidFill>
                  <a:srgbClr val="000000"/>
                </a:solidFill>
                <a:effectLst/>
                <a:latin typeface="Arial" panose="020B0604020202020204" pitchFamily="34" charset="0"/>
              </a:rPr>
              <a:t>, the community-driven Pokémon encyclopedia, accessed January 7, 2021, </a:t>
            </a:r>
            <a:r>
              <a:rPr lang="en-US" sz="1800" b="0" i="0" u="sng" strike="noStrike" dirty="0">
                <a:solidFill>
                  <a:srgbClr val="1155CC"/>
                </a:solidFill>
                <a:effectLst/>
                <a:latin typeface="Arial" panose="020B0604020202020204" pitchFamily="34" charset="0"/>
                <a:hlinkClick r:id="rId3"/>
              </a:rPr>
              <a:t>https://bulbapedia.bulbagarden.net/wiki/Cheating</a:t>
            </a:r>
            <a:r>
              <a:rPr lang="en-US" sz="1800" b="0" i="0" u="none" strike="noStrike" dirty="0">
                <a:solidFill>
                  <a:srgbClr val="000000"/>
                </a:solidFill>
                <a:effectLst/>
                <a:latin typeface="Arial" panose="020B0604020202020204" pitchFamily="34" charset="0"/>
              </a:rPr>
              <a:t>. </a:t>
            </a:r>
          </a:p>
          <a:p>
            <a:r>
              <a:rPr lang="en-US" sz="1800" b="0" i="0" u="none" strike="noStrike" dirty="0">
                <a:solidFill>
                  <a:srgbClr val="000000"/>
                </a:solidFill>
                <a:effectLst/>
                <a:latin typeface="Arial" panose="020B0604020202020204" pitchFamily="34" charset="0"/>
              </a:rPr>
              <a:t>“What Are </a:t>
            </a:r>
            <a:r>
              <a:rPr lang="en-US" sz="1800" b="0" i="0" u="none" strike="noStrike" dirty="0" err="1">
                <a:solidFill>
                  <a:srgbClr val="000000"/>
                </a:solidFill>
                <a:effectLst/>
                <a:latin typeface="Arial" panose="020B0604020202020204" pitchFamily="34" charset="0"/>
              </a:rPr>
              <a:t>Aimbots</a:t>
            </a:r>
            <a:r>
              <a:rPr lang="en-US" sz="1800" b="0" i="0" u="none" strike="noStrike" dirty="0">
                <a:solidFill>
                  <a:srgbClr val="000000"/>
                </a:solidFill>
                <a:effectLst/>
                <a:latin typeface="Arial" panose="020B0604020202020204" pitchFamily="34" charset="0"/>
              </a:rPr>
              <a:t> and How Do They Work?,” TCQ Review, July 9, 2010, </a:t>
            </a:r>
            <a:r>
              <a:rPr lang="en-US" sz="1800" b="0" i="0" u="sng" strike="noStrike" dirty="0">
                <a:solidFill>
                  <a:srgbClr val="1155CC"/>
                </a:solidFill>
                <a:effectLst/>
                <a:latin typeface="Arial" panose="020B0604020202020204" pitchFamily="34" charset="0"/>
                <a:hlinkClick r:id="rId4"/>
              </a:rPr>
              <a:t>https://tlawlessca.wordpress.com/what-are-aimbots-and-how-do-they-work/</a:t>
            </a:r>
            <a:r>
              <a:rPr lang="en-US" sz="1800" b="0" i="0" u="none" strike="noStrike" dirty="0">
                <a:solidFill>
                  <a:srgbClr val="000000"/>
                </a:solidFill>
                <a:effectLst/>
                <a:latin typeface="Arial" panose="020B0604020202020204" pitchFamily="34" charset="0"/>
              </a:rPr>
              <a:t>.</a:t>
            </a:r>
            <a:endParaRPr lang="en-US" dirty="0"/>
          </a:p>
        </p:txBody>
      </p:sp>
      <p:sp>
        <p:nvSpPr>
          <p:cNvPr id="4" name="Date Placeholder 3">
            <a:extLst>
              <a:ext uri="{FF2B5EF4-FFF2-40B4-BE49-F238E27FC236}">
                <a16:creationId xmlns:a16="http://schemas.microsoft.com/office/drawing/2014/main" id="{A9D6B01A-DFD1-414A-B402-89E116A6279F}"/>
              </a:ext>
            </a:extLst>
          </p:cNvPr>
          <p:cNvSpPr>
            <a:spLocks noGrp="1"/>
          </p:cNvSpPr>
          <p:nvPr>
            <p:ph type="dt" sz="half" idx="10"/>
          </p:nvPr>
        </p:nvSpPr>
        <p:spPr/>
        <p:txBody>
          <a:bodyPr/>
          <a:lstStyle/>
          <a:p>
            <a:pPr rtl="0"/>
            <a:fld id="{F24FFC25-0C05-49C8-B150-3CF6B89B5C55}" type="datetime1">
              <a:rPr lang="zh-CN" altLang="en-US" smtClean="0"/>
              <a:t>2021/11/14</a:t>
            </a:fld>
            <a:endParaRPr lang="en-US" dirty="0"/>
          </a:p>
        </p:txBody>
      </p:sp>
    </p:spTree>
    <p:extLst>
      <p:ext uri="{BB962C8B-B14F-4D97-AF65-F5344CB8AC3E}">
        <p14:creationId xmlns:p14="http://schemas.microsoft.com/office/powerpoint/2010/main" val="4264873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FB37536-472F-4CDD-9A34-DDF79908D9F0}"/>
              </a:ext>
            </a:extLst>
          </p:cNvPr>
          <p:cNvSpPr>
            <a:spLocks noGrp="1"/>
          </p:cNvSpPr>
          <p:nvPr>
            <p:ph type="dt" sz="half" idx="10"/>
          </p:nvPr>
        </p:nvSpPr>
        <p:spPr/>
        <p:txBody>
          <a:bodyPr/>
          <a:lstStyle/>
          <a:p>
            <a:pPr rtl="0"/>
            <a:fld id="{F24FFC25-0C05-49C8-B150-3CF6B89B5C55}" type="datetime1">
              <a:rPr lang="zh-CN" altLang="en-US" smtClean="0"/>
              <a:t>2021/11/14</a:t>
            </a:fld>
            <a:endParaRPr lang="en-US" dirty="0"/>
          </a:p>
        </p:txBody>
      </p:sp>
      <p:sp>
        <p:nvSpPr>
          <p:cNvPr id="5" name="TextBox 4">
            <a:extLst>
              <a:ext uri="{FF2B5EF4-FFF2-40B4-BE49-F238E27FC236}">
                <a16:creationId xmlns:a16="http://schemas.microsoft.com/office/drawing/2014/main" id="{BB7FE05C-A113-4297-9216-E6B3075B84AD}"/>
              </a:ext>
            </a:extLst>
          </p:cNvPr>
          <p:cNvSpPr txBox="1"/>
          <p:nvPr/>
        </p:nvSpPr>
        <p:spPr>
          <a:xfrm>
            <a:off x="2472813" y="705775"/>
            <a:ext cx="7246374" cy="1323439"/>
          </a:xfrm>
          <a:prstGeom prst="rect">
            <a:avLst/>
          </a:prstGeom>
          <a:noFill/>
        </p:spPr>
        <p:txBody>
          <a:bodyPr wrap="square" rtlCol="0">
            <a:spAutoFit/>
          </a:bodyPr>
          <a:lstStyle/>
          <a:p>
            <a:pPr algn="ctr"/>
            <a:r>
              <a:rPr lang="en-US" sz="8000" dirty="0"/>
              <a:t>Thank you!</a:t>
            </a:r>
          </a:p>
        </p:txBody>
      </p:sp>
      <p:pic>
        <p:nvPicPr>
          <p:cNvPr id="7" name="Picture 6">
            <a:extLst>
              <a:ext uri="{FF2B5EF4-FFF2-40B4-BE49-F238E27FC236}">
                <a16:creationId xmlns:a16="http://schemas.microsoft.com/office/drawing/2014/main" id="{EB6BA7A6-2DDD-41AE-BEB4-BB5834D964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6610" y="2240229"/>
            <a:ext cx="6758780" cy="4183685"/>
          </a:xfrm>
          <a:prstGeom prst="rect">
            <a:avLst/>
          </a:prstGeom>
        </p:spPr>
      </p:pic>
    </p:spTree>
    <p:extLst>
      <p:ext uri="{BB962C8B-B14F-4D97-AF65-F5344CB8AC3E}">
        <p14:creationId xmlns:p14="http://schemas.microsoft.com/office/powerpoint/2010/main" val="2996669373"/>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41798653_TF33552983.potx" id="{E785B998-EA1E-435A-BC09-53167714146B}" vid="{39930FD0-D29E-42B6-87EA-7A1632EF1DF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{D8AF8F51-F316-410F-9291-FB3AE095149C}tf33552983_win32</Template>
  <TotalTime>607</TotalTime>
  <Words>888</Words>
  <Application>Microsoft Office PowerPoint</Application>
  <PresentationFormat>Widescreen</PresentationFormat>
  <Paragraphs>44</Paragraphs>
  <Slides>9</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Microsoft JhengHei UI</vt:lpstr>
      <vt:lpstr>Microsoft YaHei UI</vt:lpstr>
      <vt:lpstr>Molde</vt:lpstr>
      <vt:lpstr>SofiaPro</vt:lpstr>
      <vt:lpstr>Arial</vt:lpstr>
      <vt:lpstr>Calibri</vt:lpstr>
      <vt:lpstr>Franklin Gothic Book</vt:lpstr>
      <vt:lpstr>Times New Roman</vt:lpstr>
      <vt:lpstr>Wingdings 2</vt:lpstr>
      <vt:lpstr>DividendVTI</vt:lpstr>
      <vt:lpstr>Famous video game cheats</vt:lpstr>
      <vt:lpstr>Preview</vt:lpstr>
      <vt:lpstr>Konami Code: Cheat codes were first made by game developers to make the debugging process much easier</vt:lpstr>
      <vt:lpstr>GTA 5 Cheats</vt:lpstr>
      <vt:lpstr>Hacked Pokémon: Devices such as GameShark and Action Replay can be easily used to directly alter the game's data</vt:lpstr>
      <vt:lpstr>Aim-bots</vt:lpstr>
      <vt:lpstr>PowerPoint Presentation</vt:lpstr>
      <vt:lpstr>Works cited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Vieo game cybersecurity</dc:title>
  <dc:creator>Russell Xun</dc:creator>
  <cp:lastModifiedBy>Russell Xun</cp:lastModifiedBy>
  <cp:revision>22</cp:revision>
  <dcterms:created xsi:type="dcterms:W3CDTF">2021-11-01T18:43:05Z</dcterms:created>
  <dcterms:modified xsi:type="dcterms:W3CDTF">2021-11-15T04:07:32Z</dcterms:modified>
</cp:coreProperties>
</file>

<file path=docProps/thumbnail.jpeg>
</file>